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1" r:id="rId5"/>
    <p:sldId id="262" r:id="rId6"/>
    <p:sldId id="264" r:id="rId7"/>
    <p:sldId id="265" r:id="rId8"/>
    <p:sldId id="266" r:id="rId9"/>
    <p:sldId id="270" r:id="rId10"/>
    <p:sldId id="271" r:id="rId11"/>
    <p:sldId id="272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1013" autoAdjust="0"/>
  </p:normalViewPr>
  <p:slideViewPr>
    <p:cSldViewPr snapToGrid="0" snapToObjects="1">
      <p:cViewPr varScale="1">
        <p:scale>
          <a:sx n="107" d="100"/>
          <a:sy n="107" d="100"/>
        </p:scale>
        <p:origin x="7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ED25A5-A1E8-4793-988F-5A7C9285ADE9}" type="datetimeFigureOut">
              <a:rPr lang="en-US" smtClean="0"/>
              <a:t>9/19/2018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E7D42-E6E1-433C-8A0C-639CD9FB30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780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Specific – target a specific area for improvement.</a:t>
            </a:r>
          </a:p>
          <a:p>
            <a:r>
              <a:rPr lang="en-US" dirty="0" smtClean="0"/>
              <a:t>Measurable – quantify or at least suggest an indicator of progress.</a:t>
            </a:r>
          </a:p>
          <a:p>
            <a:r>
              <a:rPr lang="en-US" dirty="0" smtClean="0"/>
              <a:t>Assignable – specify who will do it.</a:t>
            </a:r>
          </a:p>
          <a:p>
            <a:r>
              <a:rPr lang="en-US" dirty="0" smtClean="0"/>
              <a:t>Realistic – state what results can realistically be achieved, given available resources.</a:t>
            </a:r>
          </a:p>
          <a:p>
            <a:r>
              <a:rPr lang="en-US" dirty="0" smtClean="0"/>
              <a:t>Time-related – specify when the result(s) can be achieved.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FE7D42-E6E1-433C-8A0C-639CD9FB30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41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vi-V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vi-VN" smtClean="0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vi-V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vi-V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vi-V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vi-VN" smtClean="0"/>
              <a:t>Click to edit Master text styles</a:t>
            </a:r>
          </a:p>
          <a:p>
            <a:pPr lvl="1"/>
            <a:r>
              <a:rPr lang="vi-VN" smtClean="0"/>
              <a:t>Second level</a:t>
            </a:r>
          </a:p>
          <a:p>
            <a:pPr lvl="2"/>
            <a:r>
              <a:rPr lang="vi-VN" smtClean="0"/>
              <a:t>Third level</a:t>
            </a:r>
          </a:p>
          <a:p>
            <a:pPr lvl="3"/>
            <a:r>
              <a:rPr lang="vi-VN" smtClean="0"/>
              <a:t>Fourth level</a:t>
            </a:r>
          </a:p>
          <a:p>
            <a:pPr lvl="4"/>
            <a:r>
              <a:rPr lang="vi-V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vi-VN" dirty="0" smtClean="0"/>
              <a:t>Làm Việc Hiệu Quả THEO NGUYÊN TẮC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/>
          <a:lstStyle/>
          <a:p>
            <a:r>
              <a:rPr lang="vi-VN" dirty="0" smtClean="0"/>
              <a:t>TẠO CÁC THẺ CÔNG VIỆC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9400" y="0"/>
            <a:ext cx="5373860" cy="3615267"/>
          </a:xfrm>
        </p:spPr>
        <p:txBody>
          <a:bodyPr>
            <a:normAutofit/>
          </a:bodyPr>
          <a:lstStyle/>
          <a:p>
            <a:r>
              <a:rPr lang="vi-VN" dirty="0" smtClean="0"/>
              <a:t>Mô tả trực quan công việc: rõ ràng, dễ hiểu</a:t>
            </a:r>
          </a:p>
          <a:p>
            <a:r>
              <a:rPr lang="vi-VN" dirty="0" smtClean="0"/>
              <a:t>Định nghĩa các điều kiện hoàn thành (DoD)</a:t>
            </a:r>
          </a:p>
          <a:p>
            <a:pPr marL="0" indent="0">
              <a:buNone/>
            </a:pPr>
            <a:endParaRPr lang="vi-VN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56" y="1226121"/>
            <a:ext cx="5508172" cy="33650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426" y="2699657"/>
            <a:ext cx="2883089" cy="3517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669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/>
          <a:lstStyle/>
          <a:p>
            <a:r>
              <a:rPr lang="vi-VN" dirty="0" smtClean="0"/>
              <a:t>Bố trí các sự kiện/hoạt động cộng tác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2314" y="1705092"/>
            <a:ext cx="5373860" cy="3615267"/>
          </a:xfrm>
        </p:spPr>
        <p:txBody>
          <a:bodyPr>
            <a:normAutofit/>
          </a:bodyPr>
          <a:lstStyle/>
          <a:p>
            <a:r>
              <a:rPr lang="vi-VN" dirty="0" smtClean="0"/>
              <a:t>Lập kế hoạch lớn hàng tháng, kế hoạch nhỏ tuần/ngày </a:t>
            </a:r>
          </a:p>
          <a:p>
            <a:r>
              <a:rPr lang="vi-VN" dirty="0" smtClean="0"/>
              <a:t>Review kết quả công việc, nghiệm thu</a:t>
            </a:r>
          </a:p>
          <a:p>
            <a:r>
              <a:rPr lang="vi-VN" dirty="0" smtClean="0"/>
              <a:t>Họp cải tiến Retro/Kaizen</a:t>
            </a:r>
          </a:p>
          <a:p>
            <a:r>
              <a:rPr lang="vi-VN" dirty="0" smtClean="0"/>
              <a:t>Đồng bộ thông tin hằng ngày nắm bắt tiến độ và thanh tra vấn đề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1" y="1966349"/>
            <a:ext cx="5456810" cy="361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60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/>
          <a:lstStyle/>
          <a:p>
            <a:pPr algn="ctr"/>
            <a:r>
              <a:rPr lang="vi-VN" dirty="0" smtClean="0"/>
              <a:t>DISCUSSION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0836"/>
            <a:ext cx="12192000" cy="497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743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/>
          <a:lstStyle/>
          <a:p>
            <a:r>
              <a:rPr lang="vi-VN" dirty="0" smtClean="0"/>
              <a:t>Mở </a:t>
            </a:r>
            <a:r>
              <a:rPr lang="vi-VN" smtClean="0"/>
              <a:t>đầu - Đâu là vấn đề của chúng 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8085" y="2092568"/>
            <a:ext cx="5373860" cy="3615267"/>
          </a:xfrm>
        </p:spPr>
        <p:txBody>
          <a:bodyPr>
            <a:normAutofit/>
          </a:bodyPr>
          <a:lstStyle/>
          <a:p>
            <a:r>
              <a:rPr lang="vi-VN" dirty="0" smtClean="0"/>
              <a:t>Nhiều việc tại cùng một thời </a:t>
            </a:r>
            <a:r>
              <a:rPr lang="vi-VN" dirty="0" smtClean="0"/>
              <a:t>điểm</a:t>
            </a:r>
            <a:endParaRPr lang="en-US" dirty="0" smtClean="0"/>
          </a:p>
          <a:p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Kết</a:t>
            </a:r>
            <a:r>
              <a:rPr lang="en-US" dirty="0" smtClean="0"/>
              <a:t> </a:t>
            </a:r>
            <a:r>
              <a:rPr lang="vi-VN" dirty="0" smtClean="0"/>
              <a:t>quả</a:t>
            </a:r>
            <a:r>
              <a:rPr lang="en-US" dirty="0" smtClean="0"/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làm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việc</a:t>
            </a:r>
            <a:r>
              <a:rPr lang="vi-V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hàng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ngày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không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được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xác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định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rõ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ràng</a:t>
            </a:r>
            <a:endParaRPr lang="vi-VN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vi-VN" dirty="0" smtClean="0"/>
              <a:t>Lo lắng về tiến độ, cam </a:t>
            </a:r>
            <a:r>
              <a:rPr lang="vi-VN" dirty="0" smtClean="0"/>
              <a:t>kết</a:t>
            </a:r>
            <a:endParaRPr lang="vi-VN" dirty="0" smtClean="0"/>
          </a:p>
          <a:p>
            <a:r>
              <a:rPr lang="vi-VN" dirty="0" smtClean="0"/>
              <a:t>Nhiều </a:t>
            </a:r>
            <a:r>
              <a:rPr lang="vi-VN" dirty="0" smtClean="0"/>
              <a:t>việc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gây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xao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nhãn</a:t>
            </a:r>
            <a:r>
              <a:rPr lang="vi-V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vi-VN" dirty="0" smtClean="0"/>
              <a:t>(ngoài công việc)</a:t>
            </a:r>
          </a:p>
          <a:p>
            <a:r>
              <a:rPr lang="vi-VN" dirty="0" smtClean="0"/>
              <a:t>Căng thẳng vì không đạt được mục tiêu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77" y="1661549"/>
            <a:ext cx="6417416" cy="4264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34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/>
          <a:lstStyle/>
          <a:p>
            <a:r>
              <a:rPr lang="vi-VN" dirty="0" smtClean="0"/>
              <a:t>Lý DO CHÍNH CỦA CÁC VẤN ĐỀ NÀY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8085" y="2092568"/>
            <a:ext cx="5373860" cy="3615267"/>
          </a:xfrm>
        </p:spPr>
        <p:txBody>
          <a:bodyPr>
            <a:normAutofit/>
          </a:bodyPr>
          <a:lstStyle/>
          <a:p>
            <a:r>
              <a:rPr lang="vi-VN" dirty="0" smtClean="0"/>
              <a:t>Không đặt ra </a:t>
            </a:r>
            <a:r>
              <a:rPr lang="en-US" b="1" dirty="0" smtClean="0">
                <a:ea typeface="Tahoma" panose="020B0604030504040204" pitchFamily="34" charset="0"/>
                <a:cs typeface="Tahoma" panose="020B0604030504040204" pitchFamily="34" charset="0"/>
              </a:rPr>
              <a:t>target</a:t>
            </a:r>
            <a:endParaRPr lang="vi-VN" b="1" dirty="0" smtClean="0"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vi-VN" dirty="0" smtClean="0"/>
              <a:t>Không sắp xếp được </a:t>
            </a:r>
            <a:r>
              <a:rPr lang="en-US" b="1" dirty="0" smtClean="0"/>
              <a:t>priority</a:t>
            </a:r>
            <a:r>
              <a:rPr lang="vi-VN" b="1" dirty="0" smtClean="0"/>
              <a:t> </a:t>
            </a:r>
            <a:endParaRPr lang="vi-VN" b="1" dirty="0" smtClean="0"/>
          </a:p>
          <a:p>
            <a:r>
              <a:rPr lang="vi-VN" dirty="0" smtClean="0"/>
              <a:t>Không đặt ra </a:t>
            </a:r>
            <a:r>
              <a:rPr lang="vi-VN" b="1" dirty="0" smtClean="0"/>
              <a:t>deadline</a:t>
            </a:r>
          </a:p>
          <a:p>
            <a:r>
              <a:rPr lang="en-US" dirty="0" err="1" smtClean="0"/>
              <a:t>Bị</a:t>
            </a:r>
            <a:r>
              <a:rPr lang="en-US" dirty="0" smtClean="0"/>
              <a:t> </a:t>
            </a:r>
            <a:r>
              <a:rPr lang="vi-VN" dirty="0" smtClean="0"/>
              <a:t>xao </a:t>
            </a:r>
            <a:r>
              <a:rPr lang="vi-VN" dirty="0" smtClean="0"/>
              <a:t>lãng </a:t>
            </a:r>
            <a:r>
              <a:rPr lang="vi-VN" b="1" dirty="0" smtClean="0"/>
              <a:t>(</a:t>
            </a:r>
            <a:r>
              <a:rPr lang="en-US" b="1" dirty="0" smtClean="0"/>
              <a:t>no </a:t>
            </a:r>
            <a:r>
              <a:rPr lang="en-US" b="1" dirty="0" smtClean="0"/>
              <a:t>discipline</a:t>
            </a:r>
            <a:r>
              <a:rPr lang="vi-VN" b="1" dirty="0" smtClean="0"/>
              <a:t>)</a:t>
            </a:r>
            <a:endParaRPr lang="vi-VN" b="1" dirty="0" smtClean="0"/>
          </a:p>
          <a:p>
            <a:r>
              <a:rPr lang="vi-VN" dirty="0" smtClean="0"/>
              <a:t>Không ý thức về thay đổi, cải tiến </a:t>
            </a:r>
            <a:r>
              <a:rPr lang="en-US" dirty="0" smtClean="0"/>
              <a:t> </a:t>
            </a:r>
            <a:r>
              <a:rPr lang="en-US" b="1" dirty="0" smtClean="0"/>
              <a:t>(no improve)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1" y="1919946"/>
            <a:ext cx="5323683" cy="3327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803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/>
          <a:lstStyle/>
          <a:p>
            <a:r>
              <a:rPr lang="vi-VN" dirty="0" smtClean="0"/>
              <a:t>HẬU QUẢ LÀ...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8085" y="2092568"/>
            <a:ext cx="5373860" cy="3615267"/>
          </a:xfrm>
        </p:spPr>
        <p:txBody>
          <a:bodyPr>
            <a:normAutofit/>
          </a:bodyPr>
          <a:lstStyle/>
          <a:p>
            <a:r>
              <a:rPr lang="vi-VN" dirty="0" smtClean="0"/>
              <a:t>Căng thẳng từ công việc không những ảnh hưởng kết quả công việc mà còn đến tâm lý, sức khoẻ</a:t>
            </a:r>
          </a:p>
          <a:p>
            <a:r>
              <a:rPr lang="vi-VN" dirty="0" smtClean="0"/>
              <a:t>40% nỗ lực sẽ bị lãng phí khi chuyển qua lại giữa các công việc </a:t>
            </a:r>
          </a:p>
          <a:p>
            <a:r>
              <a:rPr lang="en-US" dirty="0" smtClean="0"/>
              <a:t>80% </a:t>
            </a:r>
            <a:r>
              <a:rPr lang="vi-VN" dirty="0" smtClean="0"/>
              <a:t>nỗ lực hàng ngày chỉ mang lại 20% kết quả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11" y="2092568"/>
            <a:ext cx="4908608" cy="338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474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 smtClean="0">
                <a:solidFill>
                  <a:schemeClr val="bg1"/>
                </a:solidFill>
              </a:rPr>
              <a:t>HOW TO CORRECT IT !!!</a:t>
            </a:r>
            <a:endParaRPr lang="en-US" sz="6000" b="1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0317" y="1914072"/>
            <a:ext cx="78740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919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/>
          <a:lstStyle/>
          <a:p>
            <a:r>
              <a:rPr lang="vi-VN" dirty="0" smtClean="0"/>
              <a:t>NGUYÊN TẮC LÀM VIỆC HIỆU QUẢ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8085" y="2092568"/>
            <a:ext cx="5373860" cy="3615267"/>
          </a:xfrm>
        </p:spPr>
        <p:txBody>
          <a:bodyPr>
            <a:normAutofit/>
          </a:bodyPr>
          <a:lstStyle/>
          <a:p>
            <a:r>
              <a:rPr lang="vi-VN" dirty="0" smtClean="0"/>
              <a:t>Trực </a:t>
            </a:r>
            <a:r>
              <a:rPr lang="vi-VN" dirty="0"/>
              <a:t>quan hoá </a:t>
            </a:r>
            <a:r>
              <a:rPr lang="en-US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từng</a:t>
            </a:r>
            <a:r>
              <a:rPr lang="en-US" dirty="0"/>
              <a:t> </a:t>
            </a:r>
            <a:r>
              <a:rPr lang="vi-VN" dirty="0"/>
              <a:t>đầu việ</a:t>
            </a:r>
            <a:r>
              <a:rPr lang="vi-VN" dirty="0" smtClean="0"/>
              <a:t>c </a:t>
            </a:r>
          </a:p>
          <a:p>
            <a:r>
              <a:rPr lang="vi-VN" dirty="0" smtClean="0"/>
              <a:t>Sắp xếp sự ưu tiên </a:t>
            </a:r>
          </a:p>
          <a:p>
            <a:r>
              <a:rPr lang="vi-VN" dirty="0" smtClean="0"/>
              <a:t>Giới hạn khung thời gian </a:t>
            </a:r>
          </a:p>
          <a:p>
            <a:r>
              <a:rPr lang="vi-VN" dirty="0" smtClean="0"/>
              <a:t>Rà soát, đánh giá kết quả công việc </a:t>
            </a:r>
          </a:p>
          <a:p>
            <a:r>
              <a:rPr lang="vi-VN" dirty="0" smtClean="0"/>
              <a:t>Dành thời gian cho học tập (suy nghĩ về cải tiến)</a:t>
            </a:r>
          </a:p>
          <a:p>
            <a:r>
              <a:rPr lang="vi-VN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Tăng cường cộng tác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giao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tiếp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để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giải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quyết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vấn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đề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(communication)</a:t>
            </a:r>
            <a:r>
              <a:rPr lang="vi-VN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88" y="2143301"/>
            <a:ext cx="5344129" cy="3564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865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4487332"/>
            <a:ext cx="10297553" cy="1507067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CÓ VẺ TRỪU TƯỢNG, VẬY LÀM SAO ĐỂ ÁP DỤNG VÀO THỰC TẾ =&gt; CẦN CÓ </a:t>
            </a:r>
            <a:r>
              <a:rPr lang="en-US" b="1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BỘ KHUNG LÀM VIỆC</a:t>
            </a:r>
            <a:endParaRPr lang="en-US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427" y="7918"/>
            <a:ext cx="6693377" cy="447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3070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/>
          <a:lstStyle/>
          <a:p>
            <a:r>
              <a:rPr lang="vi-VN" dirty="0" smtClean="0"/>
              <a:t>KANBAN- MỘT KHUNG LÀM VIỆC DÀNH CHO TEAM HOẶC CÁ NHÂN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8085" y="2092568"/>
            <a:ext cx="5373860" cy="4451667"/>
          </a:xfrm>
        </p:spPr>
        <p:txBody>
          <a:bodyPr>
            <a:normAutofit/>
          </a:bodyPr>
          <a:lstStyle/>
          <a:p>
            <a:r>
              <a:rPr lang="vi-VN" dirty="0" smtClean="0"/>
              <a:t>Định nghĩa:</a:t>
            </a:r>
          </a:p>
          <a:p>
            <a:pPr lvl="1"/>
            <a:r>
              <a:rPr lang="vi-VN" dirty="0" smtClean="0"/>
              <a:t>Kanban có nghĩa là “Bảng công việc”</a:t>
            </a:r>
          </a:p>
          <a:p>
            <a:pPr lvl="1"/>
            <a:r>
              <a:rPr lang="vi-VN" dirty="0" smtClean="0"/>
              <a:t>Là công cụ quản lý công việc bằng thể hiện trên các thẻ và phân loại theo các trạng thái/công đoạn khác nhau</a:t>
            </a:r>
            <a:endParaRPr lang="en-US" dirty="0"/>
          </a:p>
          <a:p>
            <a:r>
              <a:rPr lang="vi-VN" dirty="0" smtClean="0"/>
              <a:t>Giá trị cốt lõi:</a:t>
            </a:r>
          </a:p>
          <a:p>
            <a:pPr lvl="1"/>
            <a:r>
              <a:rPr lang="vi-VN" dirty="0" smtClean="0"/>
              <a:t>Trực quan hoá (Visualization</a:t>
            </a:r>
            <a:r>
              <a:rPr lang="vi-VN" dirty="0" smtClean="0"/>
              <a:t>)</a:t>
            </a:r>
            <a:endParaRPr lang="en-US" dirty="0" smtClean="0"/>
          </a:p>
          <a:p>
            <a:pPr lvl="1"/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Đánh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độ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ưu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tiên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(Priority)</a:t>
            </a:r>
            <a:endParaRPr lang="vi-VN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vi-VN" dirty="0" smtClean="0"/>
              <a:t>Giới hạn công việc (Limit of WIP)</a:t>
            </a:r>
          </a:p>
          <a:p>
            <a:pPr lvl="1"/>
            <a:r>
              <a:rPr lang="vi-VN" dirty="0" smtClean="0"/>
              <a:t>Quản trị luồng (Flow management</a:t>
            </a:r>
            <a:r>
              <a:rPr lang="vi-VN" dirty="0" smtClean="0"/>
              <a:t>)</a:t>
            </a:r>
            <a:endParaRPr lang="en-US" dirty="0" smtClean="0"/>
          </a:p>
          <a:p>
            <a:pPr lvl="1"/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Căn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cứ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dirty="0" err="1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để</a:t>
            </a:r>
            <a:r>
              <a:rPr lang="en-US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retro, review</a:t>
            </a:r>
            <a:endParaRPr lang="vi-VN" dirty="0" smtClean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856" y="1831915"/>
            <a:ext cx="5515429" cy="4136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395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154482"/>
            <a:ext cx="10626213" cy="1507067"/>
          </a:xfrm>
        </p:spPr>
        <p:txBody>
          <a:bodyPr/>
          <a:lstStyle/>
          <a:p>
            <a:r>
              <a:rPr lang="vi-VN" dirty="0" smtClean="0"/>
              <a:t>XÂY DỰNG KANBAN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68085" y="2092568"/>
            <a:ext cx="5373860" cy="3615267"/>
          </a:xfrm>
        </p:spPr>
        <p:txBody>
          <a:bodyPr>
            <a:normAutofit/>
          </a:bodyPr>
          <a:lstStyle/>
          <a:p>
            <a:r>
              <a:rPr lang="vi-VN" dirty="0" smtClean="0"/>
              <a:t>Bước 1: Chuẩn bị bảng trắng: sticky note, bút</a:t>
            </a:r>
          </a:p>
          <a:p>
            <a:r>
              <a:rPr lang="vi-VN" dirty="0" smtClean="0"/>
              <a:t>Bước 2: Nhìn bức tranh tổng thể để tạo ra các luồng công việc tương ứng </a:t>
            </a:r>
          </a:p>
          <a:p>
            <a:r>
              <a:rPr lang="vi-VN" dirty="0" smtClean="0"/>
              <a:t>Bước 3: Viết các công việc vào thẻ và dán toàn bộ lên bảng</a:t>
            </a:r>
          </a:p>
          <a:p>
            <a:r>
              <a:rPr lang="vi-VN" dirty="0" smtClean="0"/>
              <a:t>Bước 4: Kéo về hàng ngày </a:t>
            </a:r>
          </a:p>
          <a:p>
            <a:r>
              <a:rPr lang="vi-VN" dirty="0" smtClean="0"/>
              <a:t>Bước 5:  Đo lường, quan sát, thích nghi và cải tiến  </a:t>
            </a:r>
          </a:p>
          <a:p>
            <a:pPr marL="0" indent="0">
              <a:buNone/>
            </a:pPr>
            <a:endParaRPr lang="vi-VN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60" y="1772557"/>
            <a:ext cx="5341257" cy="318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612981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3056</TotalTime>
  <Words>525</Words>
  <Application>Microsoft Office PowerPoint</Application>
  <PresentationFormat>Widescreen</PresentationFormat>
  <Paragraphs>57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Century Gothic</vt:lpstr>
      <vt:lpstr>Tahoma</vt:lpstr>
      <vt:lpstr>Wingdings 3</vt:lpstr>
      <vt:lpstr>Slice</vt:lpstr>
      <vt:lpstr>Làm Việc Hiệu Quả THEO NGUYÊN TẮC</vt:lpstr>
      <vt:lpstr>Mở đầu - Đâu là vấn đề của chúng ta</vt:lpstr>
      <vt:lpstr>Lý DO CHÍNH CỦA CÁC VẤN ĐỀ NÀY</vt:lpstr>
      <vt:lpstr>HẬU QUẢ LÀ...</vt:lpstr>
      <vt:lpstr>HOW TO CORRECT IT !!!</vt:lpstr>
      <vt:lpstr>NGUYÊN TẮC LÀM VIỆC HIỆU QUẢ </vt:lpstr>
      <vt:lpstr>CÓ VẺ TRỪU TƯỢNG, VẬY LÀM SAO ĐỂ ÁP DỤNG VÀO THỰC TẾ =&gt; CẦN CÓ BỘ KHUNG LÀM VIỆC</vt:lpstr>
      <vt:lpstr>KANBAN- MỘT KHUNG LÀM VIỆC DÀNH CHO TEAM HOẶC CÁ NHÂN </vt:lpstr>
      <vt:lpstr>XÂY DỰNG KANBAN </vt:lpstr>
      <vt:lpstr>TẠO CÁC THẺ CÔNG VIỆC</vt:lpstr>
      <vt:lpstr>Bố trí các sự kiện/hoạt động cộng tác</vt:lpstr>
      <vt:lpstr>DISCUSSION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Làm Việc Hiệu Quả </dc:title>
  <dc:creator>Microsoft Office User</dc:creator>
  <cp:lastModifiedBy>Vu Huy Hoang</cp:lastModifiedBy>
  <cp:revision>28</cp:revision>
  <dcterms:created xsi:type="dcterms:W3CDTF">2018-01-03T07:50:27Z</dcterms:created>
  <dcterms:modified xsi:type="dcterms:W3CDTF">2018-09-19T09:02:02Z</dcterms:modified>
</cp:coreProperties>
</file>

<file path=docProps/thumbnail.jpeg>
</file>